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304" r:id="rId3"/>
    <p:sldId id="289" r:id="rId4"/>
    <p:sldId id="299" r:id="rId5"/>
    <p:sldId id="300" r:id="rId6"/>
    <p:sldId id="301" r:id="rId7"/>
    <p:sldId id="30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655A-972C-4ADD-A359-CD7138476CD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1CF3-3F56-4425-B34E-9919B97CE9C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EADC-2CF8-4A28-89FA-8B94D7EB09F2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D490-95C3-422C-8A01-E76F9335280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5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108-FA28-497E-8ACA-D412A75292B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ECE-B4B3-4AD4-8BD3-C3C6842438DA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5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5937-94A7-4549-9080-55C34ED5875E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D38-E997-44FC-AEF0-3109BC63E118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0897-DA55-4428-99C0-109204D8D2ED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BF58-7A0B-49F0-83A0-D73F7E0164C5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A92D04-4031-4298-8D8C-2E3F3F6ACBE9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78DF-05A2-4DBC-A82F-5F1493A6F47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B0E-E90C-4C6F-93A3-7EEF9F4FA8CA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7F2-809B-43E4-90CE-AA8EF027F020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397D-DEE5-40D5-BA70-CABE086C39F8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F3F-1AF1-4B80-A8C8-CEC197C7ED23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9FBE-0174-419E-86C8-BEDDDE758562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2CB2-3720-4F04-A199-B8532FC11122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D85-CF50-4C15-94D8-82D0BE54EF2C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0871-2B3A-40DD-8B4D-B76A88C04EF4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52A8922-46DD-4358-BEBD-8031E9C3C1EB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B0FD-9433-4D97-9380-7DCDE467408D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BE5155-AD86-4629-B7CF-507D9A80118B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137136-F692-4B11-AD3A-6D0692C552C3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tiff"/><Relationship Id="rId4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LEZIONI INTERMEDIE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logiche</a:t>
            </a:r>
            <a:r>
              <a:rPr lang="en-US" dirty="0" smtClean="0"/>
              <a:t> &amp; </a:t>
            </a:r>
            <a:r>
              <a:rPr lang="en-US" dirty="0" err="1" smtClean="0"/>
              <a:t>decisionali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fanno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endParaRPr lang="en-US" dirty="0"/>
          </a:p>
          <a:p>
            <a:r>
              <a:rPr lang="en-US" dirty="0" err="1" smtClean="0"/>
              <a:t>Imparare</a:t>
            </a:r>
            <a:r>
              <a:rPr lang="en-US" dirty="0" smtClean="0"/>
              <a:t> come </a:t>
            </a:r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fili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,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Blocchi</a:t>
            </a:r>
            <a:r>
              <a:rPr lang="en-US" dirty="0" smtClean="0"/>
              <a:t> di </a:t>
            </a:r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logiche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r>
              <a:rPr lang="en-US" dirty="0" smtClean="0"/>
              <a:t> </a:t>
            </a:r>
            <a:r>
              <a:rPr lang="en-US" dirty="0" err="1" smtClean="0"/>
              <a:t>eseguono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sui </a:t>
            </a:r>
            <a:r>
              <a:rPr lang="en-US" dirty="0" err="1" smtClean="0"/>
              <a:t>valori</a:t>
            </a:r>
            <a:r>
              <a:rPr lang="en-US" dirty="0" smtClean="0"/>
              <a:t> in </a:t>
            </a:r>
            <a:r>
              <a:rPr lang="en-US" dirty="0" err="1" smtClean="0"/>
              <a:t>ingresso</a:t>
            </a:r>
            <a:r>
              <a:rPr lang="en-US" dirty="0" smtClean="0"/>
              <a:t> e ne </a:t>
            </a:r>
            <a:r>
              <a:rPr lang="en-US" dirty="0" err="1" smtClean="0"/>
              <a:t>restituiscono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risultato</a:t>
            </a:r>
            <a:r>
              <a:rPr lang="en-US" dirty="0" smtClean="0"/>
              <a:t> </a:t>
            </a:r>
            <a:r>
              <a:rPr lang="en-US" dirty="0" err="1" smtClean="0"/>
              <a:t>all’output</a:t>
            </a:r>
            <a:endParaRPr lang="en-US" dirty="0"/>
          </a:p>
          <a:p>
            <a:r>
              <a:rPr lang="en-US" dirty="0" smtClean="0"/>
              <a:t>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logico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come input Vero o </a:t>
            </a:r>
            <a:r>
              <a:rPr lang="en-US" dirty="0" err="1" smtClean="0"/>
              <a:t>Falso</a:t>
            </a:r>
            <a:r>
              <a:rPr lang="en-US" dirty="0" smtClean="0"/>
              <a:t> e </a:t>
            </a:r>
            <a:r>
              <a:rPr lang="en-US" dirty="0" err="1" smtClean="0"/>
              <a:t>restituisce</a:t>
            </a:r>
            <a:r>
              <a:rPr lang="en-US" dirty="0" smtClean="0"/>
              <a:t> come </a:t>
            </a:r>
            <a:r>
              <a:rPr lang="en-US" dirty="0" err="1" smtClean="0"/>
              <a:t>risultato</a:t>
            </a:r>
            <a:r>
              <a:rPr lang="en-US" dirty="0" smtClean="0"/>
              <a:t> Vero o </a:t>
            </a:r>
            <a:r>
              <a:rPr lang="en-US" dirty="0" err="1" smtClean="0"/>
              <a:t>Falso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/>
              <a:t>I valori logici possono essere utilizzati come ingressi </a:t>
            </a:r>
            <a:r>
              <a:rPr lang="it-IT" dirty="0" smtClean="0"/>
              <a:t>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 err="1" smtClean="0"/>
              <a:t>loop</a:t>
            </a:r>
            <a:r>
              <a:rPr lang="it-IT" dirty="0" smtClean="0"/>
              <a:t> </a:t>
            </a:r>
            <a:r>
              <a:rPr lang="it-IT" dirty="0"/>
              <a:t>esistenti e </a:t>
            </a:r>
            <a:r>
              <a:rPr lang="it-IT" dirty="0" err="1" smtClean="0"/>
              <a:t>switch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trovano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tab </a:t>
            </a:r>
            <a:r>
              <a:rPr lang="en-US" dirty="0" err="1" smtClean="0"/>
              <a:t>rosso</a:t>
            </a:r>
            <a:r>
              <a:rPr lang="en-US" dirty="0" smtClean="0"/>
              <a:t> del </a:t>
            </a:r>
            <a:r>
              <a:rPr lang="en-US" dirty="0" err="1" smtClean="0"/>
              <a:t>sw</a:t>
            </a:r>
            <a:r>
              <a:rPr lang="en-US" dirty="0" smtClean="0"/>
              <a:t> di </a:t>
            </a:r>
            <a:r>
              <a:rPr lang="en-US" dirty="0" err="1" smtClean="0"/>
              <a:t>programmazione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49499" y="4137809"/>
            <a:ext cx="10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Modalità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3041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Inputs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17919" y="4150301"/>
            <a:ext cx="184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Output/</a:t>
            </a:r>
            <a:r>
              <a:rPr lang="en-US" dirty="0" err="1" smtClean="0"/>
              <a:t>Risultato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09852"/>
              </p:ext>
            </p:extLst>
          </p:nvPr>
        </p:nvGraphicFramePr>
        <p:xfrm>
          <a:off x="356735" y="1770743"/>
          <a:ext cx="8574088" cy="389615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58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8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33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51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Icona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Operazione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Output/</a:t>
                      </a:r>
                      <a:r>
                        <a:rPr lang="en-US" dirty="0" err="1" smtClean="0"/>
                        <a:t>Risultato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(AND)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congiunzione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Vero se </a:t>
                      </a:r>
                      <a:r>
                        <a:rPr lang="en-US" dirty="0" err="1" smtClean="0"/>
                        <a:t>entrambi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A </a:t>
                      </a:r>
                      <a:r>
                        <a:rPr lang="en-US" b="1" u="sng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B </a:t>
                      </a:r>
                      <a:r>
                        <a:rPr lang="en-US" baseline="0" dirty="0" err="1" smtClean="0"/>
                        <a:t>sono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entrambi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altrimenti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risultato</a:t>
                      </a:r>
                      <a:r>
                        <a:rPr lang="en-US" baseline="0" dirty="0" smtClean="0"/>
                        <a:t> è </a:t>
                      </a:r>
                      <a:r>
                        <a:rPr lang="en-US" baseline="0" dirty="0" err="1" smtClean="0"/>
                        <a:t>Falso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 (OR)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disgiunzione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Vero se </a:t>
                      </a:r>
                      <a:r>
                        <a:rPr lang="en-US" dirty="0" err="1" smtClean="0"/>
                        <a:t>uno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dei</a:t>
                      </a:r>
                      <a:r>
                        <a:rPr lang="en-US" dirty="0" smtClean="0"/>
                        <a:t> due A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/>
                        <a:t>B </a:t>
                      </a:r>
                      <a:r>
                        <a:rPr lang="en-US" dirty="0" smtClean="0"/>
                        <a:t>(o </a:t>
                      </a:r>
                      <a:r>
                        <a:rPr lang="en-US" dirty="0" err="1" smtClean="0"/>
                        <a:t>entrambi</a:t>
                      </a:r>
                      <a:r>
                        <a:rPr lang="en-US" dirty="0" smtClean="0"/>
                        <a:t>) e/ </a:t>
                      </a:r>
                      <a:r>
                        <a:rPr lang="en-US" dirty="0" err="1" smtClean="0"/>
                        <a:t>sono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vero</a:t>
                      </a:r>
                      <a:r>
                        <a:rPr lang="en-US" dirty="0" smtClean="0"/>
                        <a:t>. Il </a:t>
                      </a:r>
                      <a:r>
                        <a:rPr lang="en-US" dirty="0" err="1" smtClean="0"/>
                        <a:t>risultato</a:t>
                      </a:r>
                      <a:r>
                        <a:rPr lang="en-US" dirty="0" smtClean="0"/>
                        <a:t> è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dirty="0" smtClean="0"/>
                        <a:t> se </a:t>
                      </a:r>
                      <a:r>
                        <a:rPr lang="en-US" dirty="0" err="1" smtClean="0"/>
                        <a:t>ambedue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A </a:t>
                      </a:r>
                      <a:r>
                        <a:rPr 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baseline="0" dirty="0" smtClean="0"/>
                        <a:t> B </a:t>
                      </a:r>
                      <a:r>
                        <a:rPr lang="en-US" baseline="0" dirty="0" err="1" smtClean="0"/>
                        <a:t>sono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Falso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54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XOR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esclusivo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Vero solo se </a:t>
                      </a:r>
                      <a:r>
                        <a:rPr lang="en-US" dirty="0" err="1" smtClean="0"/>
                        <a:t>uno</a:t>
                      </a:r>
                      <a:r>
                        <a:rPr lang="en-US" dirty="0" smtClean="0"/>
                        <a:t> (e </a:t>
                      </a:r>
                      <a:r>
                        <a:rPr lang="en-US" dirty="0" err="1" smtClean="0"/>
                        <a:t>solamente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uno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f</a:t>
                      </a:r>
                      <a:r>
                        <a:rPr lang="en-US" dirty="0" err="1" smtClean="0"/>
                        <a:t>ra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baseline="0" dirty="0" smtClean="0"/>
                        <a:t> B è </a:t>
                      </a:r>
                      <a:r>
                        <a:rPr lang="en-US" baseline="0" dirty="0" err="1" smtClean="0"/>
                        <a:t>vero</a:t>
                      </a:r>
                      <a:endParaRPr lang="en-US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Il </a:t>
                      </a:r>
                      <a:r>
                        <a:rPr lang="en-US" dirty="0" err="1" smtClean="0"/>
                        <a:t>risultato</a:t>
                      </a:r>
                      <a:r>
                        <a:rPr lang="en-US" dirty="0" smtClean="0"/>
                        <a:t> è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dirty="0" smtClean="0"/>
                        <a:t> se </a:t>
                      </a:r>
                      <a:r>
                        <a:rPr lang="en-US" dirty="0" err="1" smtClean="0"/>
                        <a:t>entrambi</a:t>
                      </a:r>
                      <a:r>
                        <a:rPr lang="en-US" dirty="0" smtClean="0"/>
                        <a:t> A </a:t>
                      </a:r>
                      <a:r>
                        <a:rPr 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dirty="0" smtClean="0"/>
                        <a:t> B </a:t>
                      </a:r>
                      <a:r>
                        <a:rPr lang="en-US" dirty="0" err="1" smtClean="0"/>
                        <a:t>sono</a:t>
                      </a:r>
                      <a:r>
                        <a:rPr lang="en-US" dirty="0" smtClean="0"/>
                        <a:t> Vero</a:t>
                      </a:r>
                      <a:endParaRPr lang="en-US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Il </a:t>
                      </a:r>
                      <a:r>
                        <a:rPr lang="en-US" dirty="0" err="1" smtClean="0"/>
                        <a:t>risultato</a:t>
                      </a:r>
                      <a:r>
                        <a:rPr lang="en-US" dirty="0" smtClean="0"/>
                        <a:t> è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baseline="0" dirty="0" smtClean="0"/>
                        <a:t> se </a:t>
                      </a:r>
                      <a:r>
                        <a:rPr lang="en-US" baseline="0" dirty="0" err="1" smtClean="0"/>
                        <a:t>entrambi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baseline="0" dirty="0" smtClean="0"/>
                        <a:t> B </a:t>
                      </a:r>
                      <a:r>
                        <a:rPr lang="en-US" baseline="0" dirty="0" err="1" smtClean="0"/>
                        <a:t>sono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Falso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6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 (NOT)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negazione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err="1" smtClean="0"/>
                        <a:t>Restituisce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l’opposto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ciò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che</a:t>
                      </a:r>
                      <a:r>
                        <a:rPr lang="en-US" dirty="0" smtClean="0"/>
                        <a:t> è </a:t>
                      </a:r>
                      <a:r>
                        <a:rPr lang="en-US" dirty="0" err="1" smtClean="0"/>
                        <a:t>stato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inserito</a:t>
                      </a:r>
                      <a:r>
                        <a:rPr lang="en-US" baseline="0" dirty="0" smtClean="0"/>
                        <a:t>.</a:t>
                      </a:r>
                      <a:endParaRPr lang="en-US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Il </a:t>
                      </a:r>
                      <a:r>
                        <a:rPr lang="en-US" baseline="0" dirty="0" err="1" smtClean="0"/>
                        <a:t>risultato</a:t>
                      </a:r>
                      <a:r>
                        <a:rPr lang="en-US" baseline="0" dirty="0" smtClean="0"/>
                        <a:t> è Vero se A è </a:t>
                      </a:r>
                      <a:r>
                        <a:rPr lang="en-US" dirty="0" err="1" smtClean="0"/>
                        <a:t>Falso</a:t>
                      </a:r>
                      <a:endParaRPr lang="en-US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Il </a:t>
                      </a:r>
                      <a:r>
                        <a:rPr lang="en-US" dirty="0" err="1" smtClean="0"/>
                        <a:t>risultato</a:t>
                      </a:r>
                      <a:r>
                        <a:rPr lang="en-US" dirty="0" smtClean="0"/>
                        <a:t> è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dirty="0" smtClean="0"/>
                        <a:t> se </a:t>
                      </a:r>
                      <a:r>
                        <a:rPr lang="en-US" dirty="0"/>
                        <a:t>A </a:t>
                      </a:r>
                      <a:r>
                        <a:rPr lang="en-US" dirty="0" smtClean="0"/>
                        <a:t>è Vero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57" y="2250322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57" y="2952385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57" y="3828342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357" y="4842787"/>
            <a:ext cx="715847" cy="44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60569"/>
            <a:ext cx="825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icone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Eulero</a:t>
            </a:r>
            <a:r>
              <a:rPr lang="en-US" dirty="0" smtClean="0"/>
              <a:t>-Venn. </a:t>
            </a:r>
            <a:r>
              <a:rPr lang="it-IT" dirty="0"/>
              <a:t>Le aree </a:t>
            </a:r>
            <a:r>
              <a:rPr lang="it-IT" dirty="0" smtClean="0"/>
              <a:t>scure </a:t>
            </a:r>
            <a:r>
              <a:rPr lang="it-IT" dirty="0"/>
              <a:t>identificano ciò che deve accadere affinché il blocco emetta </a:t>
            </a:r>
            <a:r>
              <a:rPr lang="it-IT" dirty="0" smtClean="0"/>
              <a:t>Vero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SFIDA: </a:t>
            </a:r>
            <a:r>
              <a:rPr lang="en-US" dirty="0" smtClean="0"/>
              <a:t>far </a:t>
            </a:r>
            <a:r>
              <a:rPr lang="en-US" dirty="0" err="1" smtClean="0"/>
              <a:t>andare</a:t>
            </a:r>
            <a:r>
              <a:rPr lang="en-US" dirty="0" smtClean="0"/>
              <a:t> </a:t>
            </a:r>
            <a:r>
              <a:rPr lang="en-US" dirty="0" err="1" smtClean="0"/>
              <a:t>avanti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finchè</a:t>
            </a:r>
            <a:r>
              <a:rPr lang="en-US" dirty="0" smtClean="0"/>
              <a:t> </a:t>
            </a:r>
            <a:r>
              <a:rPr lang="en-US" dirty="0" err="1" smtClean="0"/>
              <a:t>contemporaneamente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al </a:t>
            </a:r>
            <a:r>
              <a:rPr lang="en-US" dirty="0" err="1" smtClean="0"/>
              <a:t>tocco</a:t>
            </a:r>
            <a:r>
              <a:rPr lang="en-US" dirty="0" smtClean="0"/>
              <a:t> è </a:t>
            </a:r>
            <a:r>
              <a:rPr lang="en-US" dirty="0" err="1" smtClean="0"/>
              <a:t>premuto</a:t>
            </a:r>
            <a:r>
              <a:rPr lang="en-US" dirty="0" smtClean="0"/>
              <a:t> e </a:t>
            </a:r>
            <a:r>
              <a:rPr lang="en-US" dirty="0" err="1" smtClean="0"/>
              <a:t>quello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</a:t>
            </a:r>
            <a:r>
              <a:rPr lang="en-US" dirty="0" err="1" smtClean="0"/>
              <a:t>nero</a:t>
            </a:r>
            <a:endParaRPr lang="en-US" dirty="0"/>
          </a:p>
          <a:p>
            <a:r>
              <a:rPr lang="en-US" b="1" dirty="0"/>
              <a:t>STEP 1:</a:t>
            </a:r>
            <a:r>
              <a:rPr lang="en-US" dirty="0"/>
              <a:t> </a:t>
            </a:r>
            <a:r>
              <a:rPr lang="en-US" dirty="0" err="1" smtClean="0"/>
              <a:t>accendere</a:t>
            </a:r>
            <a:r>
              <a:rPr lang="en-US" dirty="0" smtClean="0"/>
              <a:t> i </a:t>
            </a:r>
            <a:r>
              <a:rPr lang="en-US" dirty="0" err="1" smtClean="0"/>
              <a:t>motori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STEP 2: </a:t>
            </a:r>
            <a:r>
              <a:rPr lang="en-US" dirty="0" err="1" smtClean="0"/>
              <a:t>aggiungere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logico</a:t>
            </a:r>
            <a:r>
              <a:rPr lang="en-US" dirty="0" smtClean="0"/>
              <a:t> e </a:t>
            </a:r>
            <a:r>
              <a:rPr lang="en-US" dirty="0" err="1" smtClean="0"/>
              <a:t>quello</a:t>
            </a:r>
            <a:r>
              <a:rPr lang="en-US" dirty="0" smtClean="0"/>
              <a:t> di </a:t>
            </a:r>
            <a:r>
              <a:rPr lang="en-US" dirty="0" err="1" smtClean="0"/>
              <a:t>sensore</a:t>
            </a:r>
            <a:endParaRPr lang="en-US" dirty="0"/>
          </a:p>
          <a:p>
            <a:pPr lvl="1"/>
            <a:r>
              <a:rPr lang="en-US" dirty="0"/>
              <a:t>A. </a:t>
            </a:r>
            <a:r>
              <a:rPr lang="en-US" dirty="0" err="1" smtClean="0"/>
              <a:t>Usare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logico</a:t>
            </a:r>
            <a:r>
              <a:rPr lang="en-US" dirty="0" smtClean="0"/>
              <a:t> in </a:t>
            </a:r>
            <a:r>
              <a:rPr lang="en-US" dirty="0" err="1" smtClean="0"/>
              <a:t>modalità</a:t>
            </a:r>
            <a:r>
              <a:rPr lang="en-US" dirty="0" smtClean="0"/>
              <a:t> OR</a:t>
            </a:r>
            <a:endParaRPr lang="en-US" dirty="0"/>
          </a:p>
          <a:p>
            <a:pPr lvl="1"/>
            <a:r>
              <a:rPr lang="en-US" dirty="0"/>
              <a:t>B. </a:t>
            </a:r>
            <a:r>
              <a:rPr lang="en-US" dirty="0" err="1" smtClean="0"/>
              <a:t>Aggiungere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input: </a:t>
            </a:r>
            <a:r>
              <a:rPr lang="en-US" dirty="0" err="1" smtClean="0"/>
              <a:t>prendere</a:t>
            </a:r>
            <a:r>
              <a:rPr lang="en-US" dirty="0" smtClean="0"/>
              <a:t> un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al </a:t>
            </a:r>
            <a:r>
              <a:rPr lang="en-US" dirty="0" err="1" smtClean="0"/>
              <a:t>tocco</a:t>
            </a:r>
            <a:r>
              <a:rPr lang="en-US" dirty="0" smtClean="0"/>
              <a:t> e </a:t>
            </a:r>
            <a:r>
              <a:rPr lang="en-US" dirty="0" err="1" smtClean="0"/>
              <a:t>collegarli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logico</a:t>
            </a:r>
            <a:r>
              <a:rPr lang="en-US" dirty="0" smtClean="0"/>
              <a:t> come input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STEP </a:t>
            </a:r>
            <a:r>
              <a:rPr lang="en-US" b="1" dirty="0"/>
              <a:t>3: </a:t>
            </a:r>
            <a:r>
              <a:rPr lang="en-US" dirty="0" err="1" smtClean="0"/>
              <a:t>Aggiungere</a:t>
            </a:r>
            <a:r>
              <a:rPr lang="en-US" dirty="0" smtClean="0"/>
              <a:t> un Loop 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di </a:t>
            </a:r>
            <a:r>
              <a:rPr lang="en-US" dirty="0" err="1" smtClean="0"/>
              <a:t>uscita</a:t>
            </a:r>
            <a:r>
              <a:rPr lang="en-US" dirty="0" smtClean="0"/>
              <a:t> dal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Loop: </a:t>
            </a:r>
            <a:endParaRPr lang="en-US" dirty="0"/>
          </a:p>
          <a:p>
            <a:pPr lvl="1"/>
            <a:r>
              <a:rPr lang="en-US" dirty="0" err="1" smtClean="0"/>
              <a:t>Piazzare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e </a:t>
            </a:r>
            <a:r>
              <a:rPr lang="en-US" dirty="0" err="1" smtClean="0"/>
              <a:t>logico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loop</a:t>
            </a:r>
            <a:endParaRPr lang="en-US" dirty="0"/>
          </a:p>
          <a:p>
            <a:pPr lvl="1"/>
            <a:r>
              <a:rPr lang="en-US" dirty="0" smtClean="0"/>
              <a:t>Come </a:t>
            </a:r>
            <a:r>
              <a:rPr lang="en-US" dirty="0" err="1" smtClean="0"/>
              <a:t>condizione</a:t>
            </a:r>
            <a:r>
              <a:rPr lang="en-US" dirty="0" smtClean="0"/>
              <a:t> di </a:t>
            </a:r>
            <a:r>
              <a:rPr lang="en-US" dirty="0" err="1" smtClean="0"/>
              <a:t>uscita</a:t>
            </a:r>
            <a:r>
              <a:rPr lang="en-US" dirty="0" smtClean="0"/>
              <a:t> dal loop </a:t>
            </a:r>
            <a:r>
              <a:rPr lang="en-US" dirty="0" err="1" smtClean="0"/>
              <a:t>selezionare</a:t>
            </a:r>
            <a:r>
              <a:rPr lang="en-US" dirty="0" smtClean="0"/>
              <a:t> “</a:t>
            </a:r>
            <a:r>
              <a:rPr lang="en-US" dirty="0" err="1" smtClean="0"/>
              <a:t>Logico</a:t>
            </a:r>
            <a:r>
              <a:rPr lang="en-US" dirty="0" smtClean="0"/>
              <a:t>”. </a:t>
            </a:r>
            <a:r>
              <a:rPr lang="en-US" dirty="0" err="1" smtClean="0"/>
              <a:t>Collegare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risultato</a:t>
            </a:r>
            <a:r>
              <a:rPr lang="en-US" dirty="0" smtClean="0"/>
              <a:t> del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Logico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di </a:t>
            </a:r>
            <a:r>
              <a:rPr lang="en-US" dirty="0" err="1" smtClean="0"/>
              <a:t>uscita</a:t>
            </a:r>
            <a:r>
              <a:rPr lang="en-US" dirty="0" smtClean="0"/>
              <a:t> dal Loop</a:t>
            </a:r>
            <a:endParaRPr lang="en-US" dirty="0"/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risultato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STEP 2 è Vero, </a:t>
            </a:r>
            <a:r>
              <a:rPr lang="en-US" dirty="0" err="1" smtClean="0"/>
              <a:t>dovreste</a:t>
            </a:r>
            <a:r>
              <a:rPr lang="en-US" dirty="0" smtClean="0"/>
              <a:t> </a:t>
            </a:r>
            <a:r>
              <a:rPr lang="en-US" dirty="0" err="1" smtClean="0"/>
              <a:t>uscire</a:t>
            </a:r>
            <a:r>
              <a:rPr lang="en-US" dirty="0" smtClean="0"/>
              <a:t> dal loop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fermerà</a:t>
            </a:r>
            <a:endParaRPr lang="en-US" dirty="0"/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358766" y="3682603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r>
              <a:rPr lang="en-US" dirty="0" smtClean="0"/>
              <a:t> in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semplici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88632" y="396552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sfida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845321"/>
            <a:ext cx="8699157" cy="32966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411" y="1550131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STEP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9151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1748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3</a:t>
            </a:r>
          </a:p>
        </p:txBody>
      </p:sp>
      <p:sp>
        <p:nvSpPr>
          <p:cNvPr id="12" name="CasellaDiTesto 9"/>
          <p:cNvSpPr txBox="1"/>
          <p:nvPr/>
        </p:nvSpPr>
        <p:spPr>
          <a:xfrm>
            <a:off x="478972" y="2022952"/>
            <a:ext cx="1360714" cy="861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900" dirty="0" smtClean="0"/>
              <a:t>Questo programma è disegnato per far muovere il robot finché il sensore al tocco è premuto O il sensore di colore vede nero</a:t>
            </a:r>
            <a:endParaRPr lang="it-IT" sz="900" dirty="0"/>
          </a:p>
        </p:txBody>
      </p:sp>
      <p:sp>
        <p:nvSpPr>
          <p:cNvPr id="13" name="CasellaDiTesto 9"/>
          <p:cNvSpPr txBox="1"/>
          <p:nvPr/>
        </p:nvSpPr>
        <p:spPr>
          <a:xfrm>
            <a:off x="957944" y="3982380"/>
            <a:ext cx="1080000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900" dirty="0" smtClean="0"/>
              <a:t>Accende i motori</a:t>
            </a:r>
          </a:p>
          <a:p>
            <a:pPr>
              <a:lnSpc>
                <a:spcPts val="1000"/>
              </a:lnSpc>
            </a:pPr>
            <a:endParaRPr lang="it-IT" sz="900" dirty="0"/>
          </a:p>
        </p:txBody>
      </p:sp>
      <p:sp>
        <p:nvSpPr>
          <p:cNvPr id="14" name="CasellaDiTesto 9"/>
          <p:cNvSpPr txBox="1"/>
          <p:nvPr/>
        </p:nvSpPr>
        <p:spPr>
          <a:xfrm>
            <a:off x="2667000" y="4177636"/>
            <a:ext cx="2808514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900" dirty="0" smtClean="0"/>
              <a:t>Prende il dato dal sensore al tocco e da quello di colore e li collega  all’input del blocco logico</a:t>
            </a:r>
          </a:p>
          <a:p>
            <a:pPr>
              <a:lnSpc>
                <a:spcPts val="1000"/>
              </a:lnSpc>
            </a:pPr>
            <a:endParaRPr lang="it-IT" sz="900" dirty="0"/>
          </a:p>
          <a:p>
            <a:pPr>
              <a:lnSpc>
                <a:spcPts val="1000"/>
              </a:lnSpc>
            </a:pPr>
            <a:endParaRPr lang="it-IT" sz="900" dirty="0"/>
          </a:p>
        </p:txBody>
      </p:sp>
      <p:sp>
        <p:nvSpPr>
          <p:cNvPr id="15" name="CasellaDiTesto 9"/>
          <p:cNvSpPr txBox="1"/>
          <p:nvPr/>
        </p:nvSpPr>
        <p:spPr>
          <a:xfrm>
            <a:off x="5604578" y="4167417"/>
            <a:ext cx="1296000" cy="7335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900" dirty="0" smtClean="0"/>
              <a:t>Il blocco logico è in modalità «O». Il risultato è collegato alle condizioni di uscita dal </a:t>
            </a:r>
            <a:r>
              <a:rPr lang="it-IT" sz="900" dirty="0" err="1" smtClean="0"/>
              <a:t>loop</a:t>
            </a:r>
            <a:endParaRPr lang="it-IT" sz="900" dirty="0"/>
          </a:p>
        </p:txBody>
      </p:sp>
      <p:sp>
        <p:nvSpPr>
          <p:cNvPr id="16" name="CasellaDiTesto 9"/>
          <p:cNvSpPr txBox="1"/>
          <p:nvPr/>
        </p:nvSpPr>
        <p:spPr>
          <a:xfrm>
            <a:off x="6963042" y="4169150"/>
            <a:ext cx="850050" cy="7335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900" dirty="0" smtClean="0"/>
              <a:t>Esce dal </a:t>
            </a:r>
            <a:r>
              <a:rPr lang="it-IT" sz="900" dirty="0" err="1" smtClean="0"/>
              <a:t>loop</a:t>
            </a:r>
            <a:r>
              <a:rPr lang="it-IT" sz="900" dirty="0" smtClean="0"/>
              <a:t> solo quando l’output del blocco logico è Vero</a:t>
            </a:r>
            <a:endParaRPr lang="it-IT" sz="900" dirty="0"/>
          </a:p>
        </p:txBody>
      </p:sp>
      <p:sp>
        <p:nvSpPr>
          <p:cNvPr id="17" name="CasellaDiTesto 9"/>
          <p:cNvSpPr txBox="1"/>
          <p:nvPr/>
        </p:nvSpPr>
        <p:spPr>
          <a:xfrm>
            <a:off x="7927255" y="3920882"/>
            <a:ext cx="850050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it-IT" sz="900" dirty="0" smtClean="0"/>
              <a:t>Spegne i motori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/>
        </p:nvSpPr>
        <p:spPr>
          <a:xfrm>
            <a:off x="273594" y="160089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273594" y="1378617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Questo</a:t>
            </a:r>
            <a:r>
              <a:rPr lang="en-US" dirty="0" smtClean="0"/>
              <a:t> tutorial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creato</a:t>
            </a:r>
            <a:r>
              <a:rPr lang="en-US" dirty="0" smtClean="0"/>
              <a:t> da Sanjay </a:t>
            </a:r>
            <a:r>
              <a:rPr lang="en-US" dirty="0"/>
              <a:t>Seshan and Arvind Seshan</a:t>
            </a:r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Traduzione</a:t>
            </a:r>
            <a:r>
              <a:rPr lang="en-US" dirty="0" smtClean="0"/>
              <a:t>: Giuseppe </a:t>
            </a:r>
            <a:r>
              <a:rPr lang="en-US" dirty="0" err="1" smtClean="0"/>
              <a:t>Comis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/>
        </p:nvSpPr>
        <p:spPr>
          <a:xfrm>
            <a:off x="2810359" y="6332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/>
        </p:nvSpPr>
        <p:spPr>
          <a:xfrm>
            <a:off x="7471064" y="6332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2919" y="4503536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sotto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licenza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di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7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5" y="3482410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4248</TotalTime>
  <Words>558</Words>
  <Application>Microsoft Office PowerPoint</Application>
  <PresentationFormat>Presentazione su schermo (4:3)</PresentationFormat>
  <Paragraphs>82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Retrospect</vt:lpstr>
      <vt:lpstr>intermediatev2</vt:lpstr>
      <vt:lpstr>LEZIONI INTERMEDIE</vt:lpstr>
      <vt:lpstr>Obiettivi della lezione</vt:lpstr>
      <vt:lpstr>Blocchi di operazioni logiche</vt:lpstr>
      <vt:lpstr>Diverse modalità nei blocchi logici</vt:lpstr>
      <vt:lpstr>I blocchi logici in tre semplici passi</vt:lpstr>
      <vt:lpstr>Soluzione della sfida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GIUCO</cp:lastModifiedBy>
  <cp:revision>89</cp:revision>
  <dcterms:created xsi:type="dcterms:W3CDTF">2014-10-28T21:59:38Z</dcterms:created>
  <dcterms:modified xsi:type="dcterms:W3CDTF">2018-04-17T18:52:39Z</dcterms:modified>
</cp:coreProperties>
</file>